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72" r:id="rId7"/>
    <p:sldId id="259" r:id="rId8"/>
    <p:sldId id="269" r:id="rId9"/>
    <p:sldId id="261" r:id="rId10"/>
    <p:sldId id="271" r:id="rId11"/>
    <p:sldId id="268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2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xmlns="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xmlns="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xmlns="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xmlns="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xmlns="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xmlns="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xmlns="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xmlns="" id="{6FB6BA45-21D7-4ECD-971E-90FC03AE18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xmlns="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xmlns="" id="{EED8D03E-F375-4E67-B932-FF9B007BB42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AC04A167-D7CF-40DE-94A1-38F475E279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0465458"/>
              </p:ext>
            </p:extLst>
          </p:nvPr>
        </p:nvGraphicFramePr>
        <p:xfrm>
          <a:off x="167576" y="799588"/>
          <a:ext cx="11710736" cy="59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47"/>
                <a:gridCol w="3272589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2390853">
                  <a:extLst>
                    <a:ext uri="{9D8B030D-6E8A-4147-A177-3AD203B41FA5}">
                      <a16:colId xmlns:a16="http://schemas.microsoft.com/office/drawing/2014/main" xmlns="" val="1650354369"/>
                    </a:ext>
                  </a:extLst>
                </a:gridCol>
                <a:gridCol w="962591">
                  <a:extLst>
                    <a:ext uri="{9D8B030D-6E8A-4147-A177-3AD203B41FA5}">
                      <a16:colId xmlns:a16="http://schemas.microsoft.com/office/drawing/2014/main" xmlns="" val="4273118652"/>
                    </a:ext>
                  </a:extLst>
                </a:gridCol>
                <a:gridCol w="4418956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thoe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chủ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chọn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chưa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xong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thì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6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retros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thuật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Note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thread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bạn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note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hôm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biểu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tutor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mọi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17h30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coach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(16h30-17h15)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hương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quyết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42CE262-061C-42EF-AF3C-D46FF0579CC5}"/>
              </a:ext>
            </a:extLst>
          </p:cNvPr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626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xmlns="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7506374"/>
              </p:ext>
            </p:extLst>
          </p:nvPr>
        </p:nvGraphicFramePr>
        <p:xfrm>
          <a:off x="678809" y="1450873"/>
          <a:ext cx="9120619" cy="4096200"/>
        </p:xfrm>
        <a:graphic>
          <a:graphicData uri="http://schemas.openxmlformats.org/drawingml/2006/table">
            <a:tbl>
              <a:tblPr/>
              <a:tblGrid>
                <a:gridCol w="2076423"/>
                <a:gridCol w="7044196">
                  <a:extLst>
                    <a:ext uri="{9D8B030D-6E8A-4147-A177-3AD203B41FA5}">
                      <a16:colId xmlns:a16="http://schemas.microsoft.com/office/drawing/2014/main" xmlns="" val="2895464835"/>
                    </a:ext>
                  </a:extLst>
                </a:gridCol>
              </a:tblGrid>
              <a:tr h="25698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90571222"/>
                  </a:ext>
                </a:extLst>
              </a:tr>
              <a:tr h="587391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update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tutor review code(5k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phải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8h45 sang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mỗi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buổi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17h00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hàng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ngày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841484489"/>
                  </a:ext>
                </a:extLst>
              </a:tr>
              <a:tr h="1174782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17h00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ngày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thứ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5(5k)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Thiếu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keyword ( 2k/keyword)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Copy keyword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(10k),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copy keyword(5k)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253895863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Lướt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web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vụ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quá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trình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- </a:t>
                      </a:r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Sử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dụng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facebook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xem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phim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video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ngoài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kiến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thức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….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25607428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Nói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chửi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xmlns="" id="{6E4CD457-E37B-4177-94C9-92C24E7321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xmlns="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xmlns="" id="{0D57E7FA-E8FC-45AC-868F-CDC8144939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xmlns="" id="{DCE1AED4-C7FF-4468-BF54-4470A0A3E28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xmlns="" id="{BDE94FAB-AA60-43B4-A2C3-3A940B9A95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C0622g1]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TKB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Bootcamp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17h15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17h30.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3, 5,7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79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module1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jame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 email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CG-DN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Module 1 v3.0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task) =&gt;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026" y="200921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xmlns="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9997959"/>
              </p:ext>
            </p:extLst>
          </p:nvPr>
        </p:nvGraphicFramePr>
        <p:xfrm>
          <a:off x="167574" y="799588"/>
          <a:ext cx="11876037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/>
                <a:gridCol w="1467149"/>
                <a:gridCol w="4499810">
                  <a:extLst>
                    <a:ext uri="{9D8B030D-6E8A-4147-A177-3AD203B41FA5}">
                      <a16:colId xmlns:a16="http://schemas.microsoft.com/office/drawing/2014/main" xmlns="" val="3898736290"/>
                    </a:ext>
                  </a:extLst>
                </a:gridCol>
                <a:gridCol w="5245769">
                  <a:extLst>
                    <a:ext uri="{9D8B030D-6E8A-4147-A177-3AD203B41FA5}">
                      <a16:colId xmlns:a16="http://schemas.microsoft.com/office/drawing/2014/main" xmlns="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8h15-8h30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11h00-12h00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slack =&gt;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Demo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Demo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83065517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      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13h45-14h45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2238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14h45-15h15</a:t>
                      </a:r>
                      <a:endParaRPr lang="en-US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Tutor </a:t>
                      </a:r>
                      <a:r>
                        <a:rPr lang="en-US" sz="1800" b="0" i="0" kern="120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hướng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dẫn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endParaRPr lang="en-US" sz="1800" b="0" i="0" kern="1200" dirty="0" smtClean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15h15-16h30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-Demo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Update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ngày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5084</TotalTime>
  <Words>896</Words>
  <Application>Microsoft Office PowerPoint</Application>
  <PresentationFormat>Widescreen</PresentationFormat>
  <Paragraphs>128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Century Gothic</vt:lpstr>
      <vt:lpstr>Elephant</vt:lpstr>
      <vt:lpstr>Times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Nộp bài tập hàng ngày</vt:lpstr>
      <vt:lpstr>Triển khai Audit</vt:lpstr>
      <vt:lpstr>Triển khai case study module1 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PC</cp:lastModifiedBy>
  <cp:revision>62</cp:revision>
  <dcterms:created xsi:type="dcterms:W3CDTF">2020-07-13T07:49:19Z</dcterms:created>
  <dcterms:modified xsi:type="dcterms:W3CDTF">2022-06-27T22:55:13Z</dcterms:modified>
</cp:coreProperties>
</file>